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5" r:id="rId3"/>
    <p:sldId id="266" r:id="rId4"/>
    <p:sldId id="267" r:id="rId5"/>
    <p:sldId id="280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ato Medium" panose="020F0502020204030203" pitchFamily="34" charset="0"/>
      <p:regular r:id="rId20"/>
      <p:italic r:id="rId21"/>
    </p:embeddedFont>
    <p:embeddedFont>
      <p:font typeface="Proxima Nova Light" panose="02000506030000020004" pitchFamily="2" charset="77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KsxZ2URC1MYf9CMK+dUR+Q==" hashData="jeMeeDWsg17Sx7LB+1KiMkxvahccUiRjYCeSfttm/tRO7u4u2S20R4DUADADtoZA/xuNcBYB/4k105iH8po5c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9932"/>
    <a:srgbClr val="00A6A9"/>
    <a:srgbClr val="5A2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0"/>
    <p:restoredTop sz="96327"/>
  </p:normalViewPr>
  <p:slideViewPr>
    <p:cSldViewPr snapToGrid="0" snapToObjects="1">
      <p:cViewPr varScale="1">
        <p:scale>
          <a:sx n="209" d="100"/>
          <a:sy n="209" d="100"/>
        </p:scale>
        <p:origin x="216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B6FC7-40ED-8942-8D92-E845EFF7D13A}" type="datetimeFigureOut">
              <a:rPr lang="en-US" smtClean="0"/>
              <a:t>2/26/20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78162-ABE3-FA4F-AE6E-CA2911A4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5DDD5-BAF2-8643-86C5-9347CA5E8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7A553-6CF7-8049-B1F7-DA42ADF0B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spcAft>
                <a:spcPts val="12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37CE6-32D0-7346-937B-35248063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44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BDBD0-3219-4544-9234-A1CDD168B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24A2A-C443-DB45-83CE-0F500AE89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7F425-37D7-B941-9D0E-D9BDEBA4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1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0C034-27D2-2945-BAC9-F0F1EB3BA7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2BAE6-A8D7-A144-ABB8-37943C9F0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F832B-F0F5-C94B-890A-DFF9A2068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4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81E3-649F-6B4B-A30A-794022A3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3152F-0659-B543-B8E8-73A3BFC8E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05F1B-D310-7941-A25F-8F24C550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4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24264-2771-1A4F-B064-171B2A4CD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606F1-2F65-E84B-AC67-BF552F74A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9D516-E382-2C4B-BDDB-9F26D075C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4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1C0D-CD85-C446-982D-034BC0073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47B38-01B2-8341-8E64-23D3E0D6F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BEECE-4655-B04A-A905-E78533EB0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53D4-925D-6B4C-9923-FF3173A1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0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0B30D-221B-A34D-A9C1-CCB6C066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6229E-BAC0-8049-8CE6-11B7227BC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AA0B5-2368-C342-92E4-DD4E2CEA5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DC0A3-DC62-4A40-BAD8-A0F2F2DE2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1BA5C4-ADF3-9246-94BC-8BCBBB160F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AC9B2F-4E33-564D-8079-4B55DDE5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A3C03-0CCD-9C40-8F32-801C8642B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17912-6823-314B-86D1-C0E256F52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92C4A-CEBB-9E47-A41B-0C8D80A4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4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5EC17-1EFC-6245-AC4B-BC401ADB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4E7C5-50E5-CD4C-B0A9-F0ABF99DF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47A24-B7B4-614B-AC83-1344A7142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682F1-7809-0142-964D-276F1A59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1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E7052-CE21-3143-93FD-54640D1F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764E7B-E17B-824B-BE51-B85A3E6609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AF059-3A57-5145-AF1D-0589BA5F3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33E41-528E-9842-8F79-5B7AD80C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5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3B19C00-AF17-8D40-A40E-1C932CDB7D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"/>
          </a:blip>
          <a:stretch>
            <a:fillRect/>
          </a:stretch>
        </p:blipFill>
        <p:spPr>
          <a:xfrm>
            <a:off x="-549949" y="3429000"/>
            <a:ext cx="5896517" cy="388634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AEC473-0C54-3F47-A785-40257AF7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46462-0448-5245-AC0C-3D47AFFE7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BB052-E70C-0A41-8B2E-DE9EBA867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877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Proxima Nova Light" panose="02000506030000020004" pitchFamily="2" charset="77"/>
              </a:defRPr>
            </a:lvl1pPr>
          </a:lstStyle>
          <a:p>
            <a:r>
              <a:rPr lang="en-US" dirty="0"/>
              <a:t>Slide S:</a:t>
            </a:r>
            <a:fld id="{A1EFA830-C739-C143-8EE5-C59067B935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sitting, meter&#10;&#10;Description automatically generated">
            <a:extLst>
              <a:ext uri="{FF2B5EF4-FFF2-40B4-BE49-F238E27FC236}">
                <a16:creationId xmlns:a16="http://schemas.microsoft.com/office/drawing/2014/main" id="{331ED5AA-A57F-E447-BC6B-791DA9AA256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68912" y="6356350"/>
            <a:ext cx="177431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5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1" kern="1200">
          <a:solidFill>
            <a:srgbClr val="00A6A9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nch in front of a building&#10;&#10;Description automatically generated">
            <a:extLst>
              <a:ext uri="{FF2B5EF4-FFF2-40B4-BE49-F238E27FC236}">
                <a16:creationId xmlns:a16="http://schemas.microsoft.com/office/drawing/2014/main" id="{7E79CBDD-669C-6348-AC4A-270DFFD22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4" b="11887"/>
          <a:stretch/>
        </p:blipFill>
        <p:spPr>
          <a:xfrm>
            <a:off x="-3560" y="0"/>
            <a:ext cx="12195559" cy="6857999"/>
          </a:xfrm>
          <a:prstGeom prst="rect">
            <a:avLst/>
          </a:prstGeom>
        </p:spPr>
      </p:pic>
      <p:pic>
        <p:nvPicPr>
          <p:cNvPr id="9" name="Content Placeholder 9" descr="A close up of a logo&#10;&#10;Description automatically generated">
            <a:extLst>
              <a:ext uri="{FF2B5EF4-FFF2-40B4-BE49-F238E27FC236}">
                <a16:creationId xmlns:a16="http://schemas.microsoft.com/office/drawing/2014/main" id="{D05D8182-0796-CC44-9EB8-4CED13A5C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0" y="0"/>
            <a:ext cx="86867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F0F16-A5E4-404B-872D-2379C9BF75D6}"/>
              </a:ext>
            </a:extLst>
          </p:cNvPr>
          <p:cNvSpPr txBox="1"/>
          <p:nvPr/>
        </p:nvSpPr>
        <p:spPr>
          <a:xfrm>
            <a:off x="449943" y="587828"/>
            <a:ext cx="756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500" i="1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Session 3</a:t>
            </a:r>
          </a:p>
          <a:p>
            <a:r>
              <a:rPr lang="en-GB" sz="4500" i="1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We all have a Story</a:t>
            </a:r>
          </a:p>
        </p:txBody>
      </p:sp>
      <p:pic>
        <p:nvPicPr>
          <p:cNvPr id="8" name="Picture 7" descr="A picture containing sitting, meter&#10;&#10;Description automatically generated">
            <a:extLst>
              <a:ext uri="{FF2B5EF4-FFF2-40B4-BE49-F238E27FC236}">
                <a16:creationId xmlns:a16="http://schemas.microsoft.com/office/drawing/2014/main" id="{DBBDBFEC-239D-CC4A-89CD-C2C283D98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483" y="5887813"/>
            <a:ext cx="3105002" cy="63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3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D702-86F0-DD45-88E1-474E89026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7749"/>
            <a:ext cx="9144000" cy="670103"/>
          </a:xfrm>
        </p:spPr>
        <p:txBody>
          <a:bodyPr/>
          <a:lstStyle/>
          <a:p>
            <a:r>
              <a:rPr lang="en-GB" dirty="0"/>
              <a:t>A Prayer for Discernment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3E839-C841-6C4B-A768-492142542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93819"/>
            <a:ext cx="9144000" cy="3455212"/>
          </a:xfrm>
        </p:spPr>
        <p:txBody>
          <a:bodyPr>
            <a:noAutofit/>
          </a:bodyPr>
          <a:lstStyle/>
          <a:p>
            <a:r>
              <a:rPr lang="en-GB" sz="2500" dirty="0"/>
              <a:t>As we share our stories </a:t>
            </a:r>
          </a:p>
          <a:p>
            <a:r>
              <a:rPr lang="en-GB" sz="2500" dirty="0"/>
              <a:t>May the Spirit quench our thirst for truth and understanding </a:t>
            </a:r>
          </a:p>
          <a:p>
            <a:r>
              <a:rPr lang="en-GB" sz="2500" dirty="0"/>
              <a:t>May the crucified and risen Lord meet us in our need</a:t>
            </a:r>
          </a:p>
          <a:p>
            <a:r>
              <a:rPr lang="en-GB" sz="2500" dirty="0"/>
              <a:t>May God at work in lives so different from our own,</a:t>
            </a:r>
            <a:br>
              <a:rPr lang="en-GB" sz="2500" dirty="0"/>
            </a:br>
            <a:r>
              <a:rPr lang="en-GB" sz="2500" dirty="0"/>
              <a:t>kindle within us a deep love and friendship for 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2EF25-0992-5C41-BDF3-88C6AC3B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S3:</a:t>
            </a:r>
            <a:fld id="{A1EFA830-C739-C143-8EE5-C59067B935A6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220FB5-6E80-7E49-B1D6-04EB4F77671C}"/>
              </a:ext>
            </a:extLst>
          </p:cNvPr>
          <p:cNvSpPr txBox="1">
            <a:spLocks/>
          </p:cNvSpPr>
          <p:nvPr/>
        </p:nvSpPr>
        <p:spPr>
          <a:xfrm>
            <a:off x="1524000" y="4745870"/>
            <a:ext cx="9144000" cy="6701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1" kern="1200">
                <a:solidFill>
                  <a:srgbClr val="00A6A9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en-US" sz="3000" dirty="0"/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1639785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2EF25-0992-5C41-BDF3-88C6AC3B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S3:</a:t>
            </a:r>
            <a:fld id="{A1EFA830-C739-C143-8EE5-C59067B935A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001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D702-86F0-DD45-88E1-474E89026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7749"/>
            <a:ext cx="9144000" cy="670103"/>
          </a:xfrm>
        </p:spPr>
        <p:txBody>
          <a:bodyPr/>
          <a:lstStyle/>
          <a:p>
            <a:r>
              <a:rPr lang="en-GB" dirty="0"/>
              <a:t>Prayer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3E839-C841-6C4B-A768-492142542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93819"/>
            <a:ext cx="9144000" cy="3455212"/>
          </a:xfrm>
        </p:spPr>
        <p:txBody>
          <a:bodyPr>
            <a:noAutofit/>
          </a:bodyPr>
          <a:lstStyle/>
          <a:p>
            <a:r>
              <a:rPr lang="en-GB" sz="2500" dirty="0"/>
              <a:t>Around the Cross of Christ, we stand together,</a:t>
            </a:r>
            <a:br>
              <a:rPr lang="en-GB" sz="2500" dirty="0"/>
            </a:br>
            <a:r>
              <a:rPr lang="en-GB" sz="2500" dirty="0"/>
              <a:t>Here is a place of grace,</a:t>
            </a:r>
            <a:br>
              <a:rPr lang="en-GB" sz="2500" dirty="0"/>
            </a:br>
            <a:r>
              <a:rPr lang="en-GB" sz="2500" dirty="0"/>
              <a:t>where we realise that we are all in need of Jesus</a:t>
            </a:r>
            <a:br>
              <a:rPr lang="en-GB" sz="2500" dirty="0"/>
            </a:br>
            <a:r>
              <a:rPr lang="en-GB" sz="2500" dirty="0"/>
              <a:t>Here is the great leveller,</a:t>
            </a:r>
            <a:br>
              <a:rPr lang="en-GB" sz="2500" dirty="0"/>
            </a:br>
            <a:r>
              <a:rPr lang="en-GB" sz="2500" dirty="0"/>
              <a:t>Where the broken find healing,</a:t>
            </a:r>
            <a:br>
              <a:rPr lang="en-GB" sz="2500" dirty="0"/>
            </a:br>
            <a:r>
              <a:rPr lang="en-GB" sz="2500" dirty="0"/>
              <a:t>Where the lost are found</a:t>
            </a:r>
            <a:br>
              <a:rPr lang="en-GB" sz="2500" dirty="0"/>
            </a:br>
            <a:r>
              <a:rPr lang="en-GB" sz="2500" dirty="0"/>
              <a:t>Where the outcast is welcomed</a:t>
            </a:r>
            <a:br>
              <a:rPr lang="en-GB" sz="2500" dirty="0"/>
            </a:br>
            <a:r>
              <a:rPr lang="en-GB" sz="2500" dirty="0"/>
              <a:t>The place where love, mercy, and hope abound.</a:t>
            </a:r>
            <a:br>
              <a:rPr lang="en-GB" sz="2500" dirty="0"/>
            </a:br>
            <a:r>
              <a:rPr lang="en-GB" sz="2500" dirty="0"/>
              <a:t>Here we stand, never alone, always with others,</a:t>
            </a:r>
            <a:br>
              <a:rPr lang="en-GB" sz="2500" dirty="0"/>
            </a:br>
            <a:r>
              <a:rPr lang="en-GB" sz="2500" dirty="0"/>
              <a:t>Others just like us, in need of Jesus.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2EF25-0992-5C41-BDF3-88C6AC3B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S3:</a:t>
            </a:r>
            <a:fld id="{A1EFA830-C739-C143-8EE5-C59067B935A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04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nch in front of a building&#10;&#10;Description automatically generated">
            <a:extLst>
              <a:ext uri="{FF2B5EF4-FFF2-40B4-BE49-F238E27FC236}">
                <a16:creationId xmlns:a16="http://schemas.microsoft.com/office/drawing/2014/main" id="{7E79CBDD-669C-6348-AC4A-270DFFD22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4" b="11887"/>
          <a:stretch/>
        </p:blipFill>
        <p:spPr>
          <a:xfrm>
            <a:off x="-3560" y="0"/>
            <a:ext cx="12195559" cy="6857999"/>
          </a:xfrm>
          <a:prstGeom prst="rect">
            <a:avLst/>
          </a:prstGeom>
        </p:spPr>
      </p:pic>
      <p:pic>
        <p:nvPicPr>
          <p:cNvPr id="8" name="Picture 7" descr="A picture containing sitting, meter&#10;&#10;Description automatically generated">
            <a:extLst>
              <a:ext uri="{FF2B5EF4-FFF2-40B4-BE49-F238E27FC236}">
                <a16:creationId xmlns:a16="http://schemas.microsoft.com/office/drawing/2014/main" id="{DBBDBFEC-239D-CC4A-89CD-C2C283D98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483" y="5887813"/>
            <a:ext cx="3105002" cy="63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67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057-8B37-A04E-93F4-39F833132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273278"/>
            <a:ext cx="10414001" cy="1395866"/>
          </a:xfrm>
        </p:spPr>
        <p:txBody>
          <a:bodyPr>
            <a:noAutofit/>
          </a:bodyPr>
          <a:lstStyle/>
          <a:p>
            <a:r>
              <a:rPr lang="en-GB" dirty="0"/>
              <a:t>A Covenant Prayer:</a:t>
            </a:r>
            <a:br>
              <a:rPr lang="en-GB" dirty="0"/>
            </a:br>
            <a:r>
              <a:rPr lang="en-GB" dirty="0"/>
              <a:t>For Creating Sanctuary Together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7978A-3A39-054D-B386-69F52EB1A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999" y="2214901"/>
            <a:ext cx="10414001" cy="4853556"/>
          </a:xfrm>
        </p:spPr>
        <p:txBody>
          <a:bodyPr>
            <a:noAutofit/>
          </a:bodyPr>
          <a:lstStyle/>
          <a:p>
            <a:r>
              <a:rPr lang="en-GB" dirty="0"/>
              <a:t>Gracious God </a:t>
            </a:r>
            <a:br>
              <a:rPr lang="en-GB" dirty="0"/>
            </a:br>
            <a:r>
              <a:rPr lang="en-GB" dirty="0"/>
              <a:t>Under the shadow of your wings </a:t>
            </a:r>
            <a:br>
              <a:rPr lang="en-GB" dirty="0"/>
            </a:br>
            <a:r>
              <a:rPr lang="en-GB" dirty="0"/>
              <a:t>We find welcome embrace and compassionate love, </a:t>
            </a:r>
            <a:br>
              <a:rPr lang="en-GB" dirty="0"/>
            </a:br>
            <a:r>
              <a:rPr lang="en-GB" dirty="0"/>
              <a:t>And in the coming of your son amongst us, </a:t>
            </a:r>
            <a:br>
              <a:rPr lang="en-GB" dirty="0"/>
            </a:br>
            <a:r>
              <a:rPr lang="en-GB" dirty="0"/>
              <a:t>We encounter the outstretched arms of Love without limits.</a:t>
            </a:r>
          </a:p>
          <a:p>
            <a:r>
              <a:rPr lang="en-GB" dirty="0"/>
              <a:t>Help us to be your covenant people</a:t>
            </a:r>
            <a:br>
              <a:rPr lang="en-GB" dirty="0"/>
            </a:br>
            <a:r>
              <a:rPr lang="en-GB" dirty="0"/>
              <a:t>Reaching out to one another </a:t>
            </a:r>
            <a:br>
              <a:rPr lang="en-GB" dirty="0"/>
            </a:br>
            <a:r>
              <a:rPr lang="en-GB" dirty="0"/>
              <a:t>As Christ has reached out to us.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S3:</a:t>
            </a:r>
            <a:fld id="{A1EFA830-C739-C143-8EE5-C59067B935A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03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S3:</a:t>
            </a:r>
            <a:fld id="{A1EFA830-C739-C143-8EE5-C59067B935A6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8CFD68A-1EF8-BF41-99E3-AA2206F39F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999" y="351427"/>
            <a:ext cx="10414001" cy="432401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As we journey together </a:t>
            </a:r>
            <a:br>
              <a:rPr lang="en-GB" dirty="0"/>
            </a:br>
            <a:r>
              <a:rPr lang="en-GB" dirty="0"/>
              <a:t>Help us  </a:t>
            </a:r>
            <a:br>
              <a:rPr lang="en-GB" dirty="0"/>
            </a:br>
            <a:r>
              <a:rPr lang="en-GB" dirty="0"/>
              <a:t>To be treated with care </a:t>
            </a:r>
            <a:br>
              <a:rPr lang="en-GB" dirty="0"/>
            </a:br>
            <a:r>
              <a:rPr lang="en-GB" dirty="0"/>
              <a:t>And met with love </a:t>
            </a:r>
          </a:p>
          <a:p>
            <a:r>
              <a:rPr lang="en-GB" dirty="0"/>
              <a:t>To listen to the voices of those least heard </a:t>
            </a:r>
            <a:br>
              <a:rPr lang="en-GB" dirty="0"/>
            </a:br>
            <a:r>
              <a:rPr lang="en-GB" dirty="0"/>
              <a:t>And encourage  all views to be respected</a:t>
            </a:r>
            <a:br>
              <a:rPr lang="en-GB" dirty="0"/>
            </a:br>
            <a:r>
              <a:rPr lang="en-GB" dirty="0"/>
              <a:t>To seek to be genuine and honest</a:t>
            </a:r>
            <a:br>
              <a:rPr lang="en-GB" dirty="0"/>
            </a:br>
            <a:r>
              <a:rPr lang="en-GB" dirty="0"/>
              <a:t>And not speak in ways that cause harm </a:t>
            </a:r>
          </a:p>
          <a:p>
            <a:r>
              <a:rPr lang="en-GB" dirty="0"/>
              <a:t>To hold each other’s stories  in confidence </a:t>
            </a:r>
            <a:br>
              <a:rPr lang="en-GB" dirty="0"/>
            </a:br>
            <a:r>
              <a:rPr lang="en-GB" dirty="0"/>
              <a:t>And exercise grace in our words and actions.</a:t>
            </a:r>
          </a:p>
          <a:p>
            <a:r>
              <a:rPr lang="en-GB" dirty="0"/>
              <a:t>When disturbed or confused,</a:t>
            </a:r>
            <a:br>
              <a:rPr lang="en-GB" dirty="0"/>
            </a:br>
            <a:r>
              <a:rPr lang="en-GB" dirty="0"/>
              <a:t>To seek understanding</a:t>
            </a:r>
          </a:p>
        </p:txBody>
      </p:sp>
    </p:spTree>
    <p:extLst>
      <p:ext uri="{BB962C8B-B14F-4D97-AF65-F5344CB8AC3E}">
        <p14:creationId xmlns:p14="http://schemas.microsoft.com/office/powerpoint/2010/main" val="249527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67978A-3A39-054D-B386-69F52EB1A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999" y="1010214"/>
            <a:ext cx="10414001" cy="4324011"/>
          </a:xfrm>
        </p:spPr>
        <p:txBody>
          <a:bodyPr>
            <a:noAutofit/>
          </a:bodyPr>
          <a:lstStyle/>
          <a:p>
            <a:r>
              <a:rPr lang="en-GB" dirty="0"/>
              <a:t>When challenged or moved</a:t>
            </a:r>
            <a:br>
              <a:rPr lang="en-GB" dirty="0"/>
            </a:br>
            <a:r>
              <a:rPr lang="en-GB" dirty="0"/>
              <a:t>To embrace the learning </a:t>
            </a:r>
          </a:p>
          <a:p>
            <a:r>
              <a:rPr lang="en-GB" dirty="0"/>
              <a:t>Help us on this journey to be strangers no longer, </a:t>
            </a:r>
            <a:br>
              <a:rPr lang="en-GB" dirty="0"/>
            </a:br>
            <a:r>
              <a:rPr lang="en-GB" dirty="0"/>
              <a:t>But pilgrims on the way</a:t>
            </a:r>
            <a:br>
              <a:rPr lang="en-GB" dirty="0"/>
            </a:br>
            <a:r>
              <a:rPr lang="en-GB" dirty="0"/>
              <a:t>For the sake of Jesus </a:t>
            </a:r>
            <a:br>
              <a:rPr lang="en-GB" dirty="0"/>
            </a:br>
            <a:r>
              <a:rPr lang="en-GB" dirty="0"/>
              <a:t>Who walks with us, </a:t>
            </a:r>
            <a:br>
              <a:rPr lang="en-GB" dirty="0"/>
            </a:br>
            <a:r>
              <a:rPr lang="en-GB" dirty="0"/>
              <a:t>breaks bread for us to share,</a:t>
            </a:r>
            <a:br>
              <a:rPr lang="en-GB" dirty="0"/>
            </a:br>
            <a:r>
              <a:rPr lang="en-GB" dirty="0"/>
              <a:t>and opens our eyes.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S3:</a:t>
            </a:r>
            <a:fld id="{A1EFA830-C739-C143-8EE5-C59067B935A6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36B4B6-E645-D54A-873C-05E250F8F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4565539"/>
            <a:ext cx="10414001" cy="915872"/>
          </a:xfrm>
        </p:spPr>
        <p:txBody>
          <a:bodyPr>
            <a:noAutofit/>
          </a:bodyPr>
          <a:lstStyle/>
          <a:p>
            <a:r>
              <a:rPr lang="en-GB" sz="3000" dirty="0"/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4082423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S3:</a:t>
            </a:r>
            <a:fld id="{A1EFA830-C739-C143-8EE5-C59067B935A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529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D702-86F0-DD45-88E1-474E890269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“I thirst”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3E839-C841-6C4B-A768-4921425429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19:28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2EF25-0992-5C41-BDF3-88C6AC3B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S3:</a:t>
            </a:r>
            <a:fld id="{A1EFA830-C739-C143-8EE5-C59067B935A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564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D702-86F0-DD45-88E1-474E89026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7749"/>
            <a:ext cx="9144000" cy="670103"/>
          </a:xfrm>
        </p:spPr>
        <p:txBody>
          <a:bodyPr/>
          <a:lstStyle/>
          <a:p>
            <a:r>
              <a:rPr lang="en-US" dirty="0"/>
              <a:t>Pause and Reflect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3E839-C841-6C4B-A768-492142542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37243"/>
            <a:ext cx="9144000" cy="4083008"/>
          </a:xfrm>
        </p:spPr>
        <p:txBody>
          <a:bodyPr>
            <a:noAutofit/>
          </a:bodyPr>
          <a:lstStyle/>
          <a:p>
            <a:r>
              <a:rPr lang="en-GB" sz="2500" dirty="0"/>
              <a:t>We thirst!</a:t>
            </a:r>
            <a:br>
              <a:rPr lang="en-GB" sz="2500" dirty="0"/>
            </a:br>
            <a:r>
              <a:rPr lang="en-GB" sz="2500" dirty="0"/>
              <a:t>All of us thirst;</a:t>
            </a:r>
            <a:br>
              <a:rPr lang="en-GB" sz="2500" dirty="0"/>
            </a:br>
            <a:r>
              <a:rPr lang="en-GB" sz="2500" dirty="0"/>
              <a:t>For recognition, friendship, inclusion; truth.</a:t>
            </a:r>
          </a:p>
          <a:p>
            <a:r>
              <a:rPr lang="en-GB" sz="2500" dirty="0"/>
              <a:t>We thirst,</a:t>
            </a:r>
            <a:br>
              <a:rPr lang="en-GB" sz="2500" dirty="0"/>
            </a:br>
            <a:r>
              <a:rPr lang="en-GB" sz="2500" dirty="0"/>
              <a:t>all of us thirst;</a:t>
            </a:r>
            <a:br>
              <a:rPr lang="en-GB" sz="2500" dirty="0"/>
            </a:br>
            <a:r>
              <a:rPr lang="en-GB" sz="2500" dirty="0"/>
              <a:t>For authenticity, acceptance, understanding; </a:t>
            </a:r>
            <a:br>
              <a:rPr lang="en-GB" sz="2500" dirty="0"/>
            </a:br>
            <a:r>
              <a:rPr lang="en-GB" sz="2500" dirty="0"/>
              <a:t>for permission to be who we wholly are.</a:t>
            </a:r>
          </a:p>
          <a:p>
            <a:r>
              <a:rPr lang="en-GB" sz="2500" dirty="0"/>
              <a:t>It is our basic need,</a:t>
            </a:r>
            <a:br>
              <a:rPr lang="en-GB" sz="2500" dirty="0"/>
            </a:br>
            <a:r>
              <a:rPr lang="en-GB" sz="2500" dirty="0"/>
              <a:t>A fundamental requirement of humanity.</a:t>
            </a:r>
            <a:br>
              <a:rPr lang="en-GB" sz="2500" dirty="0"/>
            </a:br>
            <a:r>
              <a:rPr lang="en-GB" sz="2500" dirty="0"/>
              <a:t>To be fully seen.</a:t>
            </a:r>
          </a:p>
          <a:p>
            <a:endParaRPr lang="en-GB" sz="2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2EF25-0992-5C41-BDF3-88C6AC3B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S3:</a:t>
            </a:r>
            <a:fld id="{A1EFA830-C739-C143-8EE5-C59067B935A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039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E23E839-C841-6C4B-A768-492142542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1154502"/>
            <a:ext cx="9893475" cy="5384410"/>
          </a:xfrm>
        </p:spPr>
        <p:txBody>
          <a:bodyPr>
            <a:noAutofit/>
          </a:bodyPr>
          <a:lstStyle/>
          <a:p>
            <a:r>
              <a:rPr lang="en-GB" sz="2500" dirty="0"/>
              <a:t>Lord, when you were thirsty, they mocked you,</a:t>
            </a:r>
            <a:br>
              <a:rPr lang="en-GB" sz="2500" dirty="0"/>
            </a:br>
            <a:r>
              <a:rPr lang="en-GB" sz="2500" dirty="0"/>
              <a:t>It may have appeared to those standing by that they met your need, </a:t>
            </a:r>
            <a:br>
              <a:rPr lang="en-GB" sz="2500" dirty="0"/>
            </a:br>
            <a:r>
              <a:rPr lang="en-GB" sz="2500" dirty="0"/>
              <a:t>Yet what you were offered was not what you needed,</a:t>
            </a:r>
            <a:br>
              <a:rPr lang="en-GB" sz="2500" dirty="0"/>
            </a:br>
            <a:r>
              <a:rPr lang="en-GB" sz="2500" dirty="0"/>
              <a:t>it would never have been enough. </a:t>
            </a:r>
          </a:p>
          <a:p>
            <a:r>
              <a:rPr lang="en-GB" sz="2500" dirty="0"/>
              <a:t>God, we thirst.</a:t>
            </a:r>
          </a:p>
          <a:p>
            <a:r>
              <a:rPr lang="en-GB" sz="2500" dirty="0"/>
              <a:t>In a world often parched and arid from a lack of authenticity</a:t>
            </a:r>
            <a:br>
              <a:rPr lang="en-GB" sz="2500" dirty="0"/>
            </a:br>
            <a:r>
              <a:rPr lang="en-GB" sz="2500" dirty="0"/>
              <a:t>and welcome,</a:t>
            </a:r>
            <a:br>
              <a:rPr lang="en-GB" sz="2500" dirty="0"/>
            </a:br>
            <a:r>
              <a:rPr lang="en-GB" sz="2500" dirty="0"/>
              <a:t>Where often we too have failed to meet the needs of the other</a:t>
            </a:r>
            <a:br>
              <a:rPr lang="en-GB" sz="2500" dirty="0"/>
            </a:br>
            <a:r>
              <a:rPr lang="en-GB" sz="2500" dirty="0"/>
              <a:t>We too have wanted to be seen to serve,</a:t>
            </a:r>
            <a:br>
              <a:rPr lang="en-GB" sz="2500" dirty="0"/>
            </a:br>
            <a:r>
              <a:rPr lang="en-GB" sz="2500" dirty="0"/>
              <a:t>We too have caused insult, offering a second-rate solution.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2EF25-0992-5C41-BDF3-88C6AC3B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S3:</a:t>
            </a:r>
            <a:fld id="{A1EFA830-C739-C143-8EE5-C59067B935A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54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E23E839-C841-6C4B-A768-492142542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1245784"/>
            <a:ext cx="9893475" cy="5384410"/>
          </a:xfrm>
        </p:spPr>
        <p:txBody>
          <a:bodyPr>
            <a:noAutofit/>
          </a:bodyPr>
          <a:lstStyle/>
          <a:p>
            <a:r>
              <a:rPr lang="en-GB" sz="2500" dirty="0"/>
              <a:t>God, we thirst,</a:t>
            </a:r>
            <a:br>
              <a:rPr lang="en-GB" sz="2500" dirty="0"/>
            </a:br>
            <a:r>
              <a:rPr lang="en-GB" sz="2500" dirty="0"/>
              <a:t>all of us thirst,</a:t>
            </a:r>
            <a:br>
              <a:rPr lang="en-GB" sz="2500" dirty="0"/>
            </a:br>
            <a:r>
              <a:rPr lang="en-GB" sz="2500" dirty="0"/>
              <a:t>From our need for others, </a:t>
            </a:r>
          </a:p>
          <a:p>
            <a:r>
              <a:rPr lang="en-GB" sz="2500" dirty="0"/>
              <a:t>Our need for you,</a:t>
            </a:r>
            <a:br>
              <a:rPr lang="en-GB" sz="2500" dirty="0"/>
            </a:br>
            <a:r>
              <a:rPr lang="en-GB" sz="2500" dirty="0"/>
              <a:t>Our need for love.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2EF25-0992-5C41-BDF3-88C6AC3B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S3:</a:t>
            </a:r>
            <a:fld id="{A1EFA830-C739-C143-8EE5-C59067B935A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95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573</Words>
  <Application>Microsoft Macintosh PowerPoint</Application>
  <PresentationFormat>Widescreen</PresentationFormat>
  <Paragraphs>42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Lato Medium</vt:lpstr>
      <vt:lpstr>Proxima Nova Light</vt:lpstr>
      <vt:lpstr>Calibri</vt:lpstr>
      <vt:lpstr>Arial</vt:lpstr>
      <vt:lpstr>Office Theme</vt:lpstr>
      <vt:lpstr>PowerPoint Presentation</vt:lpstr>
      <vt:lpstr>A Covenant Prayer: For Creating Sanctuary Together</vt:lpstr>
      <vt:lpstr>PowerPoint Presentation</vt:lpstr>
      <vt:lpstr>AMEN</vt:lpstr>
      <vt:lpstr>PowerPoint Presentation</vt:lpstr>
      <vt:lpstr>“I thirst”</vt:lpstr>
      <vt:lpstr>Pause and Reflect</vt:lpstr>
      <vt:lpstr>PowerPoint Presentation</vt:lpstr>
      <vt:lpstr>PowerPoint Presentation</vt:lpstr>
      <vt:lpstr>A Prayer for Discernment</vt:lpstr>
      <vt:lpstr>PowerPoint Presentation</vt:lpstr>
      <vt:lpstr>Prayer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Chalke</dc:creator>
  <cp:lastModifiedBy>Daniel Chalke</cp:lastModifiedBy>
  <cp:revision>29</cp:revision>
  <dcterms:created xsi:type="dcterms:W3CDTF">2020-02-12T09:53:35Z</dcterms:created>
  <dcterms:modified xsi:type="dcterms:W3CDTF">2020-02-26T11:52:33Z</dcterms:modified>
</cp:coreProperties>
</file>